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DCB-439C-4465-8180-EBD3E5B4AD19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E157A-89DB-41F3-8612-3C88652DC8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48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DCB-439C-4465-8180-EBD3E5B4AD19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E157A-89DB-41F3-8612-3C88652DC8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73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DCB-439C-4465-8180-EBD3E5B4AD19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E157A-89DB-41F3-8612-3C88652DC8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962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DCB-439C-4465-8180-EBD3E5B4AD19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E157A-89DB-41F3-8612-3C88652DC8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488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DCB-439C-4465-8180-EBD3E5B4AD19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E157A-89DB-41F3-8612-3C88652DC8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700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DCB-439C-4465-8180-EBD3E5B4AD19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E157A-89DB-41F3-8612-3C88652DC8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09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DCB-439C-4465-8180-EBD3E5B4AD19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E157A-89DB-41F3-8612-3C88652DC8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404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DCB-439C-4465-8180-EBD3E5B4AD19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E157A-89DB-41F3-8612-3C88652DC8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4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DCB-439C-4465-8180-EBD3E5B4AD19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E157A-89DB-41F3-8612-3C88652DC8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86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DCB-439C-4465-8180-EBD3E5B4AD19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E157A-89DB-41F3-8612-3C88652DC8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89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DCB-439C-4465-8180-EBD3E5B4AD19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E157A-89DB-41F3-8612-3C88652DC8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68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78DCB-439C-4465-8180-EBD3E5B4AD19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E157A-89DB-41F3-8612-3C88652DC8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57604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5D3E7F-0116-48FF-AD9D-85C426236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653429"/>
            <a:ext cx="9144000" cy="2387600"/>
          </a:xfrm>
        </p:spPr>
        <p:txBody>
          <a:bodyPr/>
          <a:lstStyle/>
          <a:p>
            <a:r>
              <a:rPr lang="nl-NL" dirty="0"/>
              <a:t>De mier en de graankorrel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AF715C5-30F9-4327-BF92-F11B9E7442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B89E199-705A-4B2F-A4A2-CF5E2DD9FA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82442"/>
            <a:ext cx="9259572" cy="429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317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CC0C11-B4CB-4611-A39A-59DFE0965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Afbeeldingsresultaat voor mier">
            <a:extLst>
              <a:ext uri="{FF2B5EF4-FFF2-40B4-BE49-F238E27FC236}">
                <a16:creationId xmlns:a16="http://schemas.microsoft.com/office/drawing/2014/main" id="{3222DD60-1690-4C69-A93B-5FD9D852B0F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042" y="1027906"/>
            <a:ext cx="5434428" cy="4610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765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87440-1893-4C40-8868-201D41051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755840-4308-4DD1-A40E-CD723CE49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497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E3130C-0DA7-480F-B601-9ADE63576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ACA8C7F5-37FD-4CB7-9E3F-6325C5D217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2" t="13926" r="17767" b="33784"/>
          <a:stretch/>
        </p:blipFill>
        <p:spPr>
          <a:xfrm>
            <a:off x="2200939" y="1153633"/>
            <a:ext cx="7287576" cy="3822404"/>
          </a:xfrm>
        </p:spPr>
      </p:pic>
    </p:spTree>
    <p:extLst>
      <p:ext uri="{BB962C8B-B14F-4D97-AF65-F5344CB8AC3E}">
        <p14:creationId xmlns:p14="http://schemas.microsoft.com/office/powerpoint/2010/main" val="379265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6F90FA-C8A1-48AC-B7A2-B159D539F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7518E033-573D-4E2D-84BA-ACDE56AA33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52" y="1253330"/>
            <a:ext cx="7031969" cy="4690269"/>
          </a:xfrm>
        </p:spPr>
      </p:pic>
    </p:spTree>
    <p:extLst>
      <p:ext uri="{BB962C8B-B14F-4D97-AF65-F5344CB8AC3E}">
        <p14:creationId xmlns:p14="http://schemas.microsoft.com/office/powerpoint/2010/main" val="247543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4421F0-F770-4B75-8AD9-3EC0EFEB7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D83E073B-A53C-445D-B19A-06794F735D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79" r="1496"/>
          <a:stretch/>
        </p:blipFill>
        <p:spPr>
          <a:xfrm>
            <a:off x="3487478" y="639657"/>
            <a:ext cx="4306187" cy="4814845"/>
          </a:xfrm>
        </p:spPr>
      </p:pic>
    </p:spTree>
    <p:extLst>
      <p:ext uri="{BB962C8B-B14F-4D97-AF65-F5344CB8AC3E}">
        <p14:creationId xmlns:p14="http://schemas.microsoft.com/office/powerpoint/2010/main" val="87852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602EE-1F3E-48A9-8767-6E84BE59F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9C83CEA3-B2AC-459D-B185-E94537F647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29" b="11664"/>
          <a:stretch/>
        </p:blipFill>
        <p:spPr>
          <a:xfrm>
            <a:off x="1428904" y="970722"/>
            <a:ext cx="9334191" cy="4916556"/>
          </a:xfrm>
        </p:spPr>
      </p:pic>
    </p:spTree>
    <p:extLst>
      <p:ext uri="{BB962C8B-B14F-4D97-AF65-F5344CB8AC3E}">
        <p14:creationId xmlns:p14="http://schemas.microsoft.com/office/powerpoint/2010/main" val="247577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A30C16-77F4-40D6-9ACF-DF65B084A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AE9CE1D9-3647-4670-B422-9FED3B7C3D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570" y="132906"/>
            <a:ext cx="4391264" cy="6592188"/>
          </a:xfrm>
        </p:spPr>
      </p:pic>
    </p:spTree>
    <p:extLst>
      <p:ext uri="{BB962C8B-B14F-4D97-AF65-F5344CB8AC3E}">
        <p14:creationId xmlns:p14="http://schemas.microsoft.com/office/powerpoint/2010/main" val="3808809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6F5267-0223-4FB1-9DBC-1B2BA691F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9" name="Tijdelijke aanduiding voor inhoud 8">
            <a:extLst>
              <a:ext uri="{FF2B5EF4-FFF2-40B4-BE49-F238E27FC236}">
                <a16:creationId xmlns:a16="http://schemas.microsoft.com/office/drawing/2014/main" id="{04D89FCD-0CA3-410F-9A77-C8BC8BC74E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862" y="1009617"/>
            <a:ext cx="8636276" cy="4838765"/>
          </a:xfrm>
        </p:spPr>
      </p:pic>
    </p:spTree>
    <p:extLst>
      <p:ext uri="{BB962C8B-B14F-4D97-AF65-F5344CB8AC3E}">
        <p14:creationId xmlns:p14="http://schemas.microsoft.com/office/powerpoint/2010/main" val="1067525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CBCA1B-DD48-4A1A-B7AA-6A504E9D9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62C6F3A0-CEB1-4F33-89A7-414DCE33A9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70" y="1027838"/>
            <a:ext cx="10300070" cy="4604336"/>
          </a:xfrm>
        </p:spPr>
      </p:pic>
    </p:spTree>
    <p:extLst>
      <p:ext uri="{BB962C8B-B14F-4D97-AF65-F5344CB8AC3E}">
        <p14:creationId xmlns:p14="http://schemas.microsoft.com/office/powerpoint/2010/main" val="3908868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602EE-1F3E-48A9-8767-6E84BE59F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9C83CEA3-B2AC-459D-B185-E94537F647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29" b="11664"/>
          <a:stretch/>
        </p:blipFill>
        <p:spPr>
          <a:xfrm>
            <a:off x="1428904" y="970722"/>
            <a:ext cx="9334191" cy="4916556"/>
          </a:xfrm>
        </p:spPr>
      </p:pic>
    </p:spTree>
    <p:extLst>
      <p:ext uri="{BB962C8B-B14F-4D97-AF65-F5344CB8AC3E}">
        <p14:creationId xmlns:p14="http://schemas.microsoft.com/office/powerpoint/2010/main" val="4287616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5</Words>
  <Application>Microsoft Office PowerPoint</Application>
  <PresentationFormat>Breedbeeld</PresentationFormat>
  <Paragraphs>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De mier en de graankorrel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mier en de graankorrel</dc:title>
  <dc:creator>Hans Aalbersberg</dc:creator>
  <cp:lastModifiedBy>Hans Aalbersberg</cp:lastModifiedBy>
  <cp:revision>2</cp:revision>
  <dcterms:created xsi:type="dcterms:W3CDTF">2018-02-07T09:31:39Z</dcterms:created>
  <dcterms:modified xsi:type="dcterms:W3CDTF">2018-02-07T09:42:40Z</dcterms:modified>
</cp:coreProperties>
</file>