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65" r:id="rId12"/>
    <p:sldId id="266" r:id="rId13"/>
    <p:sldId id="267" r:id="rId14"/>
    <p:sldId id="268" r:id="rId15"/>
    <p:sldId id="269" r:id="rId16"/>
    <p:sldId id="298" r:id="rId17"/>
    <p:sldId id="270" r:id="rId18"/>
    <p:sldId id="271" r:id="rId19"/>
    <p:sldId id="273" r:id="rId20"/>
    <p:sldId id="274" r:id="rId21"/>
    <p:sldId id="275" r:id="rId22"/>
    <p:sldId id="278" r:id="rId23"/>
    <p:sldId id="276" r:id="rId24"/>
    <p:sldId id="277" r:id="rId25"/>
    <p:sldId id="299" r:id="rId26"/>
    <p:sldId id="279" r:id="rId27"/>
    <p:sldId id="280" r:id="rId28"/>
    <p:sldId id="281" r:id="rId29"/>
    <p:sldId id="282" r:id="rId30"/>
    <p:sldId id="284" r:id="rId31"/>
    <p:sldId id="285" r:id="rId32"/>
    <p:sldId id="283" r:id="rId33"/>
    <p:sldId id="300" r:id="rId34"/>
    <p:sldId id="286" r:id="rId35"/>
    <p:sldId id="287" r:id="rId36"/>
    <p:sldId id="288" r:id="rId37"/>
    <p:sldId id="301" r:id="rId38"/>
    <p:sldId id="289" r:id="rId39"/>
    <p:sldId id="302" r:id="rId40"/>
    <p:sldId id="290" r:id="rId41"/>
    <p:sldId id="291" r:id="rId42"/>
    <p:sldId id="292" r:id="rId43"/>
    <p:sldId id="296" r:id="rId44"/>
    <p:sldId id="293" r:id="rId45"/>
    <p:sldId id="294" r:id="rId46"/>
    <p:sldId id="303" r:id="rId47"/>
    <p:sldId id="29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DD15-05C8-4287-9433-9550D503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800" dirty="0"/>
              <a:t>De maanlantaarn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F1075A-A27B-4EED-AA72-E0F0F19C0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2382" b="3255"/>
          <a:stretch/>
        </p:blipFill>
        <p:spPr>
          <a:xfrm>
            <a:off x="2557462" y="2065867"/>
            <a:ext cx="5843588" cy="4343522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315722EC-E9FD-40CA-803B-A836BFCB5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9C8AD81C-B7E7-4880-9576-30F60EF1FA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839CE-C1FE-4EBC-A46B-182F2707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DA543-65CD-4720-829F-B0E1FFCB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0A65E49D-2E62-4779-B774-461EA3CCA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687095" y="2906909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48B88-D3DF-4A37-87F7-52FA966C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innen, tafel, klein, vasthouden&#10;&#10;Automatisch gegenereerde beschrijving">
            <a:extLst>
              <a:ext uri="{FF2B5EF4-FFF2-40B4-BE49-F238E27FC236}">
                <a16:creationId xmlns:a16="http://schemas.microsoft.com/office/drawing/2014/main" id="{0E5D2CE5-18A6-431E-873A-3B993DB6A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59"/>
          <a:stretch/>
        </p:blipFill>
        <p:spPr>
          <a:xfrm>
            <a:off x="1487487" y="331589"/>
            <a:ext cx="8428038" cy="6108715"/>
          </a:xfrm>
        </p:spPr>
      </p:pic>
    </p:spTree>
    <p:extLst>
      <p:ext uri="{BB962C8B-B14F-4D97-AF65-F5344CB8AC3E}">
        <p14:creationId xmlns:p14="http://schemas.microsoft.com/office/powerpoint/2010/main" val="12388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89A55-2955-4F00-B0A2-9B350B6B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6FE07716-720B-4362-9D54-CD7973A42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238" y="293429"/>
            <a:ext cx="8361523" cy="6271141"/>
          </a:xfrm>
        </p:spPr>
      </p:pic>
    </p:spTree>
    <p:extLst>
      <p:ext uri="{BB962C8B-B14F-4D97-AF65-F5344CB8AC3E}">
        <p14:creationId xmlns:p14="http://schemas.microsoft.com/office/powerpoint/2010/main" val="11446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6C77D-77D8-424D-A977-32A75A43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53920A-71D8-4827-AD9D-7F6A33B9B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888" y="271898"/>
            <a:ext cx="8316912" cy="6237683"/>
          </a:xfrm>
        </p:spPr>
      </p:pic>
    </p:spTree>
    <p:extLst>
      <p:ext uri="{BB962C8B-B14F-4D97-AF65-F5344CB8AC3E}">
        <p14:creationId xmlns:p14="http://schemas.microsoft.com/office/powerpoint/2010/main" val="26019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7CE52-D26A-44B7-8668-1C7565F8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&#10;&#10;Automatisch gegenereerde beschrijving">
            <a:extLst>
              <a:ext uri="{FF2B5EF4-FFF2-40B4-BE49-F238E27FC236}">
                <a16:creationId xmlns:a16="http://schemas.microsoft.com/office/drawing/2014/main" id="{896C8E36-61AD-4D12-AF3A-31796683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0"/>
          <a:stretch/>
        </p:blipFill>
        <p:spPr>
          <a:xfrm>
            <a:off x="2250440" y="295396"/>
            <a:ext cx="7691120" cy="6267207"/>
          </a:xfrm>
        </p:spPr>
      </p:pic>
    </p:spTree>
    <p:extLst>
      <p:ext uri="{BB962C8B-B14F-4D97-AF65-F5344CB8AC3E}">
        <p14:creationId xmlns:p14="http://schemas.microsoft.com/office/powerpoint/2010/main" val="5003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73841-A9FE-4D60-AF02-DF3BB721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as, shirt&#10;&#10;Automatisch gegenereerde beschrijving">
            <a:extLst>
              <a:ext uri="{FF2B5EF4-FFF2-40B4-BE49-F238E27FC236}">
                <a16:creationId xmlns:a16="http://schemas.microsoft.com/office/drawing/2014/main" id="{55B4E303-E7FF-49EF-B1D8-32365C2AF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433"/>
          <a:stretch/>
        </p:blipFill>
        <p:spPr>
          <a:xfrm>
            <a:off x="2628424" y="279191"/>
            <a:ext cx="6935152" cy="6299618"/>
          </a:xfrm>
        </p:spPr>
      </p:pic>
    </p:spTree>
    <p:extLst>
      <p:ext uri="{BB962C8B-B14F-4D97-AF65-F5344CB8AC3E}">
        <p14:creationId xmlns:p14="http://schemas.microsoft.com/office/powerpoint/2010/main" val="10163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46485-462E-4284-9C1F-04F7D1E4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BD3D06-E4CA-4C26-B138-7A4ADCD5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AF567772-164A-4539-967C-95118574B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3973830" y="291168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52928DE9-0BBF-40A4-94BF-20E59B42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5469255" y="2911684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DC345-AE0F-4B74-BBB9-3735C48A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849FFA-C614-4226-BF8A-164B967D3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7"/>
          <a:stretch/>
        </p:blipFill>
        <p:spPr>
          <a:xfrm>
            <a:off x="1991360" y="399626"/>
            <a:ext cx="8209280" cy="6254351"/>
          </a:xfrm>
        </p:spPr>
      </p:pic>
    </p:spTree>
    <p:extLst>
      <p:ext uri="{BB962C8B-B14F-4D97-AF65-F5344CB8AC3E}">
        <p14:creationId xmlns:p14="http://schemas.microsoft.com/office/powerpoint/2010/main" val="26119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0F02E-C1F4-4818-B57D-1366F718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C7C7DA5E-9AEE-46CE-9FB2-1D89E4C86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304" y="373498"/>
            <a:ext cx="8347392" cy="6260543"/>
          </a:xfrm>
        </p:spPr>
      </p:pic>
    </p:spTree>
    <p:extLst>
      <p:ext uri="{BB962C8B-B14F-4D97-AF65-F5344CB8AC3E}">
        <p14:creationId xmlns:p14="http://schemas.microsoft.com/office/powerpoint/2010/main" val="38164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8E04C-DCE6-40C4-8508-4D122DD2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mer&#10;&#10;Automatisch gegenereerde beschrijving">
            <a:extLst>
              <a:ext uri="{FF2B5EF4-FFF2-40B4-BE49-F238E27FC236}">
                <a16:creationId xmlns:a16="http://schemas.microsoft.com/office/drawing/2014/main" id="{575FA495-792D-4C38-BC21-3B584BF0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9" r="17177"/>
          <a:stretch/>
        </p:blipFill>
        <p:spPr>
          <a:xfrm>
            <a:off x="2788920" y="269519"/>
            <a:ext cx="6614160" cy="6318962"/>
          </a:xfrm>
        </p:spPr>
      </p:pic>
    </p:spTree>
    <p:extLst>
      <p:ext uri="{BB962C8B-B14F-4D97-AF65-F5344CB8AC3E}">
        <p14:creationId xmlns:p14="http://schemas.microsoft.com/office/powerpoint/2010/main" val="20696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3F660-1EC9-4421-9591-75BB0DF0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zitten, tafel, bed, vasthouden&#10;&#10;Automatisch gegenereerde beschrijving">
            <a:extLst>
              <a:ext uri="{FF2B5EF4-FFF2-40B4-BE49-F238E27FC236}">
                <a16:creationId xmlns:a16="http://schemas.microsoft.com/office/drawing/2014/main" id="{66AF90FB-101D-4125-937F-7634DCA28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008" y="292218"/>
            <a:ext cx="8334430" cy="6250821"/>
          </a:xfrm>
        </p:spPr>
      </p:pic>
    </p:spTree>
    <p:extLst>
      <p:ext uri="{BB962C8B-B14F-4D97-AF65-F5344CB8AC3E}">
        <p14:creationId xmlns:p14="http://schemas.microsoft.com/office/powerpoint/2010/main" val="12916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41230-E433-4BCE-A596-4CF8A027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afel, zitten, vasthouden, klok&#10;&#10;Automatisch gegenereerde beschrijving">
            <a:extLst>
              <a:ext uri="{FF2B5EF4-FFF2-40B4-BE49-F238E27FC236}">
                <a16:creationId xmlns:a16="http://schemas.microsoft.com/office/drawing/2014/main" id="{3B18F545-C3FF-431D-A887-BCB14E4AB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7" r="7690"/>
          <a:stretch/>
        </p:blipFill>
        <p:spPr>
          <a:xfrm>
            <a:off x="2575560" y="277984"/>
            <a:ext cx="7040880" cy="6302031"/>
          </a:xfrm>
        </p:spPr>
      </p:pic>
    </p:spTree>
    <p:extLst>
      <p:ext uri="{BB962C8B-B14F-4D97-AF65-F5344CB8AC3E}">
        <p14:creationId xmlns:p14="http://schemas.microsoft.com/office/powerpoint/2010/main" val="25465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B55BF-4FA5-40AD-BF18-CA2C3DEB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E975F7-FA45-4467-AFB4-F8CD5DC06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0" r="32725"/>
          <a:stretch/>
        </p:blipFill>
        <p:spPr>
          <a:xfrm>
            <a:off x="3429000" y="339149"/>
            <a:ext cx="5334000" cy="6179701"/>
          </a:xfrm>
        </p:spPr>
      </p:pic>
    </p:spTree>
    <p:extLst>
      <p:ext uri="{BB962C8B-B14F-4D97-AF65-F5344CB8AC3E}">
        <p14:creationId xmlns:p14="http://schemas.microsoft.com/office/powerpoint/2010/main" val="37135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CE2E8-D6D2-48DE-88EC-06CE9353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&#10;&#10;Automatisch gegenereerde beschrijving">
            <a:extLst>
              <a:ext uri="{FF2B5EF4-FFF2-40B4-BE49-F238E27FC236}">
                <a16:creationId xmlns:a16="http://schemas.microsoft.com/office/drawing/2014/main" id="{6E5A77DE-3EEE-4AD2-AA40-EB1B86648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651"/>
          <a:stretch/>
        </p:blipFill>
        <p:spPr>
          <a:xfrm rot="16200000">
            <a:off x="2610632" y="260648"/>
            <a:ext cx="6281762" cy="6336704"/>
          </a:xfrm>
        </p:spPr>
      </p:pic>
    </p:spTree>
    <p:extLst>
      <p:ext uri="{BB962C8B-B14F-4D97-AF65-F5344CB8AC3E}">
        <p14:creationId xmlns:p14="http://schemas.microsoft.com/office/powerpoint/2010/main" val="39803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CED07-CE81-422B-AE45-B467C098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oud, doos, trein&#10;&#10;Automatisch gegenereerde beschrijving">
            <a:extLst>
              <a:ext uri="{FF2B5EF4-FFF2-40B4-BE49-F238E27FC236}">
                <a16:creationId xmlns:a16="http://schemas.microsoft.com/office/drawing/2014/main" id="{70D6D98E-313C-4D75-8BBC-B0DAE6428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08" y="332482"/>
            <a:ext cx="8257383" cy="6193036"/>
          </a:xfrm>
        </p:spPr>
      </p:pic>
    </p:spTree>
    <p:extLst>
      <p:ext uri="{BB962C8B-B14F-4D97-AF65-F5344CB8AC3E}">
        <p14:creationId xmlns:p14="http://schemas.microsoft.com/office/powerpoint/2010/main" val="10618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BB9EC-1244-45F4-B394-ECB79D67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tof&#10;&#10;Automatisch gegenereerde beschrijving">
            <a:extLst>
              <a:ext uri="{FF2B5EF4-FFF2-40B4-BE49-F238E27FC236}">
                <a16:creationId xmlns:a16="http://schemas.microsoft.com/office/drawing/2014/main" id="{E9D52740-5039-450F-9999-11D5B0808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25"/>
          <a:stretch/>
        </p:blipFill>
        <p:spPr>
          <a:xfrm rot="16200000">
            <a:off x="2610781" y="600373"/>
            <a:ext cx="6281464" cy="5657254"/>
          </a:xfrm>
        </p:spPr>
      </p:pic>
    </p:spTree>
    <p:extLst>
      <p:ext uri="{BB962C8B-B14F-4D97-AF65-F5344CB8AC3E}">
        <p14:creationId xmlns:p14="http://schemas.microsoft.com/office/powerpoint/2010/main" val="2729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C692-DEB6-4381-92F6-088A1806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BD2E4E-8F62-4F43-B70C-F147904E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0B0A6FCD-CA9F-4C96-89FE-E9D747203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3193606" y="2883557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0A3B773D-208D-48E1-9316-3CB2A7282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600575" y="2883557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5598AF3C-2A05-4B60-BDB5-78885952A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6096000" y="2883557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07665-41A7-4285-BBEF-0C8D1EF2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866B6B-4AF1-48F4-9D85-DEC0A141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247"/>
          <a:stretch/>
        </p:blipFill>
        <p:spPr>
          <a:xfrm rot="16200000">
            <a:off x="2614702" y="586085"/>
            <a:ext cx="6273621" cy="5685829"/>
          </a:xfrm>
        </p:spPr>
      </p:pic>
    </p:spTree>
    <p:extLst>
      <p:ext uri="{BB962C8B-B14F-4D97-AF65-F5344CB8AC3E}">
        <p14:creationId xmlns:p14="http://schemas.microsoft.com/office/powerpoint/2010/main" val="40342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C41EB-4C0E-4755-B14F-2B17AADC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mok&#10;&#10;Automatisch gegenereerde beschrijving">
            <a:extLst>
              <a:ext uri="{FF2B5EF4-FFF2-40B4-BE49-F238E27FC236}">
                <a16:creationId xmlns:a16="http://schemas.microsoft.com/office/drawing/2014/main" id="{36EDCEBD-3BAE-4C58-B141-7A0EA0EB0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844" y="300633"/>
            <a:ext cx="8342312" cy="6256733"/>
          </a:xfrm>
        </p:spPr>
      </p:pic>
    </p:spTree>
    <p:extLst>
      <p:ext uri="{BB962C8B-B14F-4D97-AF65-F5344CB8AC3E}">
        <p14:creationId xmlns:p14="http://schemas.microsoft.com/office/powerpoint/2010/main" val="22886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F1BE0-9374-441D-BE6E-F20533F3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voedsel, tas&#10;&#10;Automatisch gegenereerde beschrijving">
            <a:extLst>
              <a:ext uri="{FF2B5EF4-FFF2-40B4-BE49-F238E27FC236}">
                <a16:creationId xmlns:a16="http://schemas.microsoft.com/office/drawing/2014/main" id="{6B2CB756-7734-43D1-960E-701D6770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7" r="2160"/>
          <a:stretch/>
        </p:blipFill>
        <p:spPr>
          <a:xfrm>
            <a:off x="2190750" y="300633"/>
            <a:ext cx="7896225" cy="6256733"/>
          </a:xfrm>
        </p:spPr>
      </p:pic>
    </p:spTree>
    <p:extLst>
      <p:ext uri="{BB962C8B-B14F-4D97-AF65-F5344CB8AC3E}">
        <p14:creationId xmlns:p14="http://schemas.microsoft.com/office/powerpoint/2010/main" val="22223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56026-1FA1-4947-AD35-064A520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mok&#10;&#10;Automatisch gegenereerde beschrijving">
            <a:extLst>
              <a:ext uri="{FF2B5EF4-FFF2-40B4-BE49-F238E27FC236}">
                <a16:creationId xmlns:a16="http://schemas.microsoft.com/office/drawing/2014/main" id="{5B7EC210-3B3D-4854-A0DD-1000A2763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0" r="16008"/>
          <a:stretch/>
        </p:blipFill>
        <p:spPr>
          <a:xfrm>
            <a:off x="2943225" y="350639"/>
            <a:ext cx="6305550" cy="6291864"/>
          </a:xfrm>
        </p:spPr>
      </p:pic>
    </p:spTree>
    <p:extLst>
      <p:ext uri="{BB962C8B-B14F-4D97-AF65-F5344CB8AC3E}">
        <p14:creationId xmlns:p14="http://schemas.microsoft.com/office/powerpoint/2010/main" val="16190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774F6-B2A4-4AA6-AD8A-C03CC8CC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101C0C-EC1A-42D2-8634-C2D805F57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19523" y="852018"/>
            <a:ext cx="6863980" cy="5147984"/>
          </a:xfrm>
        </p:spPr>
      </p:pic>
    </p:spTree>
    <p:extLst>
      <p:ext uri="{BB962C8B-B14F-4D97-AF65-F5344CB8AC3E}">
        <p14:creationId xmlns:p14="http://schemas.microsoft.com/office/powerpoint/2010/main" val="28847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CBFD6-24E5-4505-866D-F4A5E99D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mer, mok&#10;&#10;Automatisch gegenereerde beschrijving">
            <a:extLst>
              <a:ext uri="{FF2B5EF4-FFF2-40B4-BE49-F238E27FC236}">
                <a16:creationId xmlns:a16="http://schemas.microsoft.com/office/drawing/2014/main" id="{B7CA04A2-F790-45A1-91CF-2C1D2C024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2"/>
          <a:stretch/>
        </p:blipFill>
        <p:spPr>
          <a:xfrm>
            <a:off x="2084410" y="299144"/>
            <a:ext cx="8023179" cy="6259711"/>
          </a:xfrm>
        </p:spPr>
      </p:pic>
    </p:spTree>
    <p:extLst>
      <p:ext uri="{BB962C8B-B14F-4D97-AF65-F5344CB8AC3E}">
        <p14:creationId xmlns:p14="http://schemas.microsoft.com/office/powerpoint/2010/main" val="5026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AE7FE-C4F4-4807-83D7-A2E87E42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B8843528-46EF-4DD6-8798-CAAFDC18B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075" b="40895"/>
          <a:stretch/>
        </p:blipFill>
        <p:spPr>
          <a:xfrm rot="16200000">
            <a:off x="2352309" y="1611480"/>
            <a:ext cx="6326721" cy="3599060"/>
          </a:xfrm>
        </p:spPr>
      </p:pic>
    </p:spTree>
    <p:extLst>
      <p:ext uri="{BB962C8B-B14F-4D97-AF65-F5344CB8AC3E}">
        <p14:creationId xmlns:p14="http://schemas.microsoft.com/office/powerpoint/2010/main" val="30960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13107-9920-4B90-ABDC-84386EAE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ADEDBC-42AB-4C05-A9F0-568382CA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664" y="268248"/>
            <a:ext cx="8428672" cy="6321503"/>
          </a:xfrm>
        </p:spPr>
      </p:pic>
    </p:spTree>
    <p:extLst>
      <p:ext uri="{BB962C8B-B14F-4D97-AF65-F5344CB8AC3E}">
        <p14:creationId xmlns:p14="http://schemas.microsoft.com/office/powerpoint/2010/main" val="10727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7D471-4442-4FEE-94E0-46E2E22F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7007B-B564-4E51-B3E7-9ED01B482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8014D2DC-91C7-408D-A59F-9B3C8C504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2600325" y="2989301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0A4648FB-42BB-4FA3-81F4-FEB7A4F7C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095750" y="298930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E8D1566F-B791-4653-A76E-8C03B3750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5591175" y="2989299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k een kaars aan - Academiehuis - Grote Kerk Zwolle">
            <a:extLst>
              <a:ext uri="{FF2B5EF4-FFF2-40B4-BE49-F238E27FC236}">
                <a16:creationId xmlns:a16="http://schemas.microsoft.com/office/drawing/2014/main" id="{CBA419B7-0323-4FA3-8FE7-42ABF0AD4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7027331" y="2989299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25E28-B81A-49B6-827A-8D098B9C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mok&#10;&#10;Automatisch gegenereerde beschrijving">
            <a:extLst>
              <a:ext uri="{FF2B5EF4-FFF2-40B4-BE49-F238E27FC236}">
                <a16:creationId xmlns:a16="http://schemas.microsoft.com/office/drawing/2014/main" id="{33544798-9788-4177-87FE-DB4C5B0D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8" r="12422"/>
          <a:stretch/>
        </p:blipFill>
        <p:spPr>
          <a:xfrm>
            <a:off x="2651760" y="444618"/>
            <a:ext cx="6888480" cy="6124927"/>
          </a:xfrm>
        </p:spPr>
      </p:pic>
    </p:spTree>
    <p:extLst>
      <p:ext uri="{BB962C8B-B14F-4D97-AF65-F5344CB8AC3E}">
        <p14:creationId xmlns:p14="http://schemas.microsoft.com/office/powerpoint/2010/main" val="41353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AD759-0F8A-4E85-BDC7-F5BDB934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hoed&#10;&#10;Automatisch gegenereerde beschrijving">
            <a:extLst>
              <a:ext uri="{FF2B5EF4-FFF2-40B4-BE49-F238E27FC236}">
                <a16:creationId xmlns:a16="http://schemas.microsoft.com/office/drawing/2014/main" id="{83DDEFC8-B44B-44AB-97EF-C17D8AC1E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9"/>
          <a:stretch/>
        </p:blipFill>
        <p:spPr>
          <a:xfrm>
            <a:off x="2156857" y="384869"/>
            <a:ext cx="7878285" cy="6088261"/>
          </a:xfrm>
        </p:spPr>
      </p:pic>
    </p:spTree>
    <p:extLst>
      <p:ext uri="{BB962C8B-B14F-4D97-AF65-F5344CB8AC3E}">
        <p14:creationId xmlns:p14="http://schemas.microsoft.com/office/powerpoint/2010/main" val="17959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7136D-8948-4AFB-9A21-6C6060A9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voedsel&#10;&#10;Automatisch gegenereerde beschrijving">
            <a:extLst>
              <a:ext uri="{FF2B5EF4-FFF2-40B4-BE49-F238E27FC236}">
                <a16:creationId xmlns:a16="http://schemas.microsoft.com/office/drawing/2014/main" id="{EB593475-51CD-4DCA-9AEF-39F0D8B4E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62" r="31931"/>
          <a:stretch/>
        </p:blipFill>
        <p:spPr>
          <a:xfrm>
            <a:off x="2694861" y="406399"/>
            <a:ext cx="6802278" cy="6208616"/>
          </a:xfrm>
        </p:spPr>
      </p:pic>
    </p:spTree>
    <p:extLst>
      <p:ext uri="{BB962C8B-B14F-4D97-AF65-F5344CB8AC3E}">
        <p14:creationId xmlns:p14="http://schemas.microsoft.com/office/powerpoint/2010/main" val="39995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9B268-2C42-4F21-B29F-471FB341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29137-A94A-4BB8-8353-C106BC778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DD11874D-23CE-47BA-B569-3789B31BD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962150" y="317649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E3B4C4EF-C978-47ED-8F67-F7E2EA0D8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3457575" y="317649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819223B4-4956-44FA-8879-9B6680CF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948468" y="3176488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k een kaars aan - Academiehuis - Grote Kerk Zwolle">
            <a:extLst>
              <a:ext uri="{FF2B5EF4-FFF2-40B4-BE49-F238E27FC236}">
                <a16:creationId xmlns:a16="http://schemas.microsoft.com/office/drawing/2014/main" id="{5E7486C7-B7F7-4FFB-9BAE-C39DF7F3C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6390259" y="3176489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ek een kaars aan - Academiehuis - Grote Kerk Zwolle">
            <a:extLst>
              <a:ext uri="{FF2B5EF4-FFF2-40B4-BE49-F238E27FC236}">
                <a16:creationId xmlns:a16="http://schemas.microsoft.com/office/drawing/2014/main" id="{BBA5025F-2130-4315-AE7C-FFB7AB596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7885578" y="3176488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58E18-D34F-4CE9-91C4-CBF8082C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Afbeelding met doos, klok, hoed&#10;&#10;Automatisch gegenereerde beschrijving">
            <a:extLst>
              <a:ext uri="{FF2B5EF4-FFF2-40B4-BE49-F238E27FC236}">
                <a16:creationId xmlns:a16="http://schemas.microsoft.com/office/drawing/2014/main" id="{768A79E9-6AFA-4E3A-9F62-958CD82B2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104" y="336828"/>
            <a:ext cx="8245792" cy="6184343"/>
          </a:xfrm>
        </p:spPr>
      </p:pic>
    </p:spTree>
    <p:extLst>
      <p:ext uri="{BB962C8B-B14F-4D97-AF65-F5344CB8AC3E}">
        <p14:creationId xmlns:p14="http://schemas.microsoft.com/office/powerpoint/2010/main" val="19597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C26AE-51A2-43EE-AF48-EFDA7BD1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D25E4-92FC-416D-A668-785FDA8D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13596ACC-A900-43F8-8711-B2573576E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374774" y="313634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1275E7BF-7184-4AC7-BBB0-D95577868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2858166" y="3136341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7CACA781-0CF0-4CE2-A754-28B734840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252288" y="3136342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k een kaars aan - Academiehuis - Grote Kerk Zwolle">
            <a:extLst>
              <a:ext uri="{FF2B5EF4-FFF2-40B4-BE49-F238E27FC236}">
                <a16:creationId xmlns:a16="http://schemas.microsoft.com/office/drawing/2014/main" id="{589E89CA-2557-4C26-B27C-AC9565F5A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5747713" y="313634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ek een kaars aan - Academiehuis - Grote Kerk Zwolle">
            <a:extLst>
              <a:ext uri="{FF2B5EF4-FFF2-40B4-BE49-F238E27FC236}">
                <a16:creationId xmlns:a16="http://schemas.microsoft.com/office/drawing/2014/main" id="{0A8E686B-3280-4EB2-B3D3-49DA88E27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7231105" y="313634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eek een kaars aan - Academiehuis - Grote Kerk Zwolle">
            <a:extLst>
              <a:ext uri="{FF2B5EF4-FFF2-40B4-BE49-F238E27FC236}">
                <a16:creationId xmlns:a16="http://schemas.microsoft.com/office/drawing/2014/main" id="{E0D34997-8416-4AA3-947B-4890F5BEA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8703637" y="3136340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613BA-4038-4653-9C23-8B0DAECA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, kamer&#10;&#10;Automatisch gegenereerde beschrijving">
            <a:extLst>
              <a:ext uri="{FF2B5EF4-FFF2-40B4-BE49-F238E27FC236}">
                <a16:creationId xmlns:a16="http://schemas.microsoft.com/office/drawing/2014/main" id="{7D84494F-DA7D-444A-B585-E96C9F9BC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774" y="359160"/>
            <a:ext cx="8353548" cy="6265160"/>
          </a:xfrm>
        </p:spPr>
      </p:pic>
    </p:spTree>
    <p:extLst>
      <p:ext uri="{BB962C8B-B14F-4D97-AF65-F5344CB8AC3E}">
        <p14:creationId xmlns:p14="http://schemas.microsoft.com/office/powerpoint/2010/main" val="34857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6ACE3-584D-4FA6-A354-D93EA4E1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C5E899B-6006-4E8E-8062-BC14D0298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815"/>
          <a:stretch/>
        </p:blipFill>
        <p:spPr>
          <a:xfrm>
            <a:off x="2460784" y="265570"/>
            <a:ext cx="7270432" cy="6326860"/>
          </a:xfrm>
        </p:spPr>
      </p:pic>
    </p:spTree>
    <p:extLst>
      <p:ext uri="{BB962C8B-B14F-4D97-AF65-F5344CB8AC3E}">
        <p14:creationId xmlns:p14="http://schemas.microsoft.com/office/powerpoint/2010/main" val="5468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D4E7D-E14E-4600-AABF-E49D32CE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foto, kamer, hangen, bedekt&#10;&#10;Automatisch gegenereerde beschrijving">
            <a:extLst>
              <a:ext uri="{FF2B5EF4-FFF2-40B4-BE49-F238E27FC236}">
                <a16:creationId xmlns:a16="http://schemas.microsoft.com/office/drawing/2014/main" id="{B5E091A4-0D1D-4C91-98C7-05F144A3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707" y="340281"/>
            <a:ext cx="8236586" cy="6177438"/>
          </a:xfrm>
        </p:spPr>
      </p:pic>
    </p:spTree>
    <p:extLst>
      <p:ext uri="{BB962C8B-B14F-4D97-AF65-F5344CB8AC3E}">
        <p14:creationId xmlns:p14="http://schemas.microsoft.com/office/powerpoint/2010/main" val="17804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127D6-B2CB-41D1-BF67-4829A550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, tafel, klein, doos&#10;&#10;Automatisch gegenereerde beschrijving">
            <a:extLst>
              <a:ext uri="{FF2B5EF4-FFF2-40B4-BE49-F238E27FC236}">
                <a16:creationId xmlns:a16="http://schemas.microsoft.com/office/drawing/2014/main" id="{B591B38D-24A2-429C-A28C-6CA38B426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66"/>
          <a:stretch/>
        </p:blipFill>
        <p:spPr>
          <a:xfrm rot="16200000">
            <a:off x="2961274" y="740054"/>
            <a:ext cx="6269451" cy="5377892"/>
          </a:xfrm>
        </p:spPr>
      </p:pic>
    </p:spTree>
    <p:extLst>
      <p:ext uri="{BB962C8B-B14F-4D97-AF65-F5344CB8AC3E}">
        <p14:creationId xmlns:p14="http://schemas.microsoft.com/office/powerpoint/2010/main" val="39114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E0DDA-DDA9-490B-84DF-06667A95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788F4-A58E-4285-BA02-3135FF81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EDB00D90-EE8D-48AA-AD7C-29F298B91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97513" y="299246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455FEA8B-5154-42BE-9B93-044FF4DD1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980905" y="2992464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k een kaars aan - Academiehuis - Grote Kerk Zwolle">
            <a:extLst>
              <a:ext uri="{FF2B5EF4-FFF2-40B4-BE49-F238E27FC236}">
                <a16:creationId xmlns:a16="http://schemas.microsoft.com/office/drawing/2014/main" id="{8CFBD1E4-A606-4E4E-89C4-2F70EBE19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3375027" y="2992465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ek een kaars aan - Academiehuis - Grote Kerk Zwolle">
            <a:extLst>
              <a:ext uri="{FF2B5EF4-FFF2-40B4-BE49-F238E27FC236}">
                <a16:creationId xmlns:a16="http://schemas.microsoft.com/office/drawing/2014/main" id="{462217BB-0A96-4A57-AE0E-6AB471EC1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870452" y="2992466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eek een kaars aan - Academiehuis - Grote Kerk Zwolle">
            <a:extLst>
              <a:ext uri="{FF2B5EF4-FFF2-40B4-BE49-F238E27FC236}">
                <a16:creationId xmlns:a16="http://schemas.microsoft.com/office/drawing/2014/main" id="{AA0296B6-8880-4283-8FEB-53F961766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6353844" y="299246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eek een kaars aan - Academiehuis - Grote Kerk Zwolle">
            <a:extLst>
              <a:ext uri="{FF2B5EF4-FFF2-40B4-BE49-F238E27FC236}">
                <a16:creationId xmlns:a16="http://schemas.microsoft.com/office/drawing/2014/main" id="{B6D01D8A-CE0B-490D-9AA7-3BA85A381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7826376" y="299246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eek een kaars aan - Academiehuis - Grote Kerk Zwolle">
            <a:extLst>
              <a:ext uri="{FF2B5EF4-FFF2-40B4-BE49-F238E27FC236}">
                <a16:creationId xmlns:a16="http://schemas.microsoft.com/office/drawing/2014/main" id="{B3D03A85-F9FB-45BE-B121-6377F976F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9321801" y="2992463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97DD7-3DB4-4C72-88D6-7437F2D0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&#10;&#10;Automatisch gegenereerde beschrijving">
            <a:extLst>
              <a:ext uri="{FF2B5EF4-FFF2-40B4-BE49-F238E27FC236}">
                <a16:creationId xmlns:a16="http://schemas.microsoft.com/office/drawing/2014/main" id="{AA86B9E3-617B-4F66-90F6-0606A7381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48" r="28724"/>
          <a:stretch/>
        </p:blipFill>
        <p:spPr>
          <a:xfrm rot="16200000">
            <a:off x="2959098" y="-1127936"/>
            <a:ext cx="6273804" cy="9113871"/>
          </a:xfrm>
        </p:spPr>
      </p:pic>
    </p:spTree>
    <p:extLst>
      <p:ext uri="{BB962C8B-B14F-4D97-AF65-F5344CB8AC3E}">
        <p14:creationId xmlns:p14="http://schemas.microsoft.com/office/powerpoint/2010/main" val="17279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9B834-15F6-43DD-B235-FC11B9AD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1AED4E-F548-439F-A755-8A704EBBE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774" y="292219"/>
            <a:ext cx="8378826" cy="6284118"/>
          </a:xfrm>
        </p:spPr>
      </p:pic>
    </p:spTree>
    <p:extLst>
      <p:ext uri="{BB962C8B-B14F-4D97-AF65-F5344CB8AC3E}">
        <p14:creationId xmlns:p14="http://schemas.microsoft.com/office/powerpoint/2010/main" val="41554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E3936-F828-412E-BDB5-E04203D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177B76-C3F2-4669-A8EB-6E5F7FF2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Steek een kaars aan - Academiehuis - Grote Kerk Zwolle">
            <a:extLst>
              <a:ext uri="{FF2B5EF4-FFF2-40B4-BE49-F238E27FC236}">
                <a16:creationId xmlns:a16="http://schemas.microsoft.com/office/drawing/2014/main" id="{F8B793F1-E738-4BB3-96BE-52BB1E575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41911" y="3088715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eek een kaars aan - Academiehuis - Grote Kerk Zwolle">
            <a:extLst>
              <a:ext uri="{FF2B5EF4-FFF2-40B4-BE49-F238E27FC236}">
                <a16:creationId xmlns:a16="http://schemas.microsoft.com/office/drawing/2014/main" id="{2C3A8CE9-758B-4AD9-A500-A90524AD7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625303" y="3088716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eek een kaars aan - Academiehuis - Grote Kerk Zwolle">
            <a:extLst>
              <a:ext uri="{FF2B5EF4-FFF2-40B4-BE49-F238E27FC236}">
                <a16:creationId xmlns:a16="http://schemas.microsoft.com/office/drawing/2014/main" id="{83DB463E-35C1-4E32-A58A-6A06DF4D2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3019425" y="3088717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k een kaars aan - Academiehuis - Grote Kerk Zwolle">
            <a:extLst>
              <a:ext uri="{FF2B5EF4-FFF2-40B4-BE49-F238E27FC236}">
                <a16:creationId xmlns:a16="http://schemas.microsoft.com/office/drawing/2014/main" id="{DB753FC9-1BC1-44AB-B9EC-79A04204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4514850" y="3088718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ek een kaars aan - Academiehuis - Grote Kerk Zwolle">
            <a:extLst>
              <a:ext uri="{FF2B5EF4-FFF2-40B4-BE49-F238E27FC236}">
                <a16:creationId xmlns:a16="http://schemas.microsoft.com/office/drawing/2014/main" id="{1735A4BC-CADA-4FD5-8B82-85BB02933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5998242" y="3088715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eek een kaars aan - Academiehuis - Grote Kerk Zwolle">
            <a:extLst>
              <a:ext uri="{FF2B5EF4-FFF2-40B4-BE49-F238E27FC236}">
                <a16:creationId xmlns:a16="http://schemas.microsoft.com/office/drawing/2014/main" id="{B35669FA-EAF8-4E88-8ED6-9BB33A2FA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7470774" y="3088715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eek een kaars aan - Academiehuis - Grote Kerk Zwolle">
            <a:extLst>
              <a:ext uri="{FF2B5EF4-FFF2-40B4-BE49-F238E27FC236}">
                <a16:creationId xmlns:a16="http://schemas.microsoft.com/office/drawing/2014/main" id="{2652424F-D45D-46BF-8D3A-4E8770D2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8966199" y="3088715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eek een kaars aan - Academiehuis - Grote Kerk Zwolle">
            <a:extLst>
              <a:ext uri="{FF2B5EF4-FFF2-40B4-BE49-F238E27FC236}">
                <a16:creationId xmlns:a16="http://schemas.microsoft.com/office/drawing/2014/main" id="{AA1C93CF-32DB-469E-9D67-898DFBCC6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4819" r="17409" b="9392"/>
          <a:stretch/>
        </p:blipFill>
        <p:spPr bwMode="auto">
          <a:xfrm>
            <a:off x="10438731" y="3088714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4A3D0-D877-4805-8DCB-4CA35F7B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afel, zitten, vasthouden, klok&#10;&#10;Automatisch gegenereerde beschrijving">
            <a:extLst>
              <a:ext uri="{FF2B5EF4-FFF2-40B4-BE49-F238E27FC236}">
                <a16:creationId xmlns:a16="http://schemas.microsoft.com/office/drawing/2014/main" id="{2EC65831-46B8-4B9A-B42F-2CCC57C47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7" r="6855"/>
          <a:stretch/>
        </p:blipFill>
        <p:spPr>
          <a:xfrm>
            <a:off x="685801" y="383658"/>
            <a:ext cx="3972560" cy="352060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403D10-369E-46BC-AFCF-DE44AE68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50"/>
          <a:stretch/>
        </p:blipFill>
        <p:spPr>
          <a:xfrm>
            <a:off x="3952239" y="2378912"/>
            <a:ext cx="3469641" cy="3869488"/>
          </a:xfrm>
          <a:prstGeom prst="rect">
            <a:avLst/>
          </a:prstGeom>
        </p:spPr>
      </p:pic>
      <p:pic>
        <p:nvPicPr>
          <p:cNvPr id="9" name="Afbeelding 8" descr="Afbeelding met klok&#10;&#10;Automatisch gegenereerde beschrijving">
            <a:extLst>
              <a:ext uri="{FF2B5EF4-FFF2-40B4-BE49-F238E27FC236}">
                <a16:creationId xmlns:a16="http://schemas.microsoft.com/office/drawing/2014/main" id="{CCE9638E-8E01-40D0-98B5-E2D787DD8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2" r="29022"/>
          <a:stretch/>
        </p:blipFill>
        <p:spPr>
          <a:xfrm rot="16200000">
            <a:off x="7941099" y="-360720"/>
            <a:ext cx="2585171" cy="43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CEAEC-3315-4ACC-B6CB-5F44E5C8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945647D-5E90-4744-97BD-BB4A748C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506"/>
          <a:stretch/>
        </p:blipFill>
        <p:spPr>
          <a:xfrm rot="16200000">
            <a:off x="2741170" y="677208"/>
            <a:ext cx="6347039" cy="5503586"/>
          </a:xfrm>
        </p:spPr>
      </p:pic>
    </p:spTree>
    <p:extLst>
      <p:ext uri="{BB962C8B-B14F-4D97-AF65-F5344CB8AC3E}">
        <p14:creationId xmlns:p14="http://schemas.microsoft.com/office/powerpoint/2010/main" val="30585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6AAC4-98BE-4F75-A290-1EC85469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zitten, foto, tafel, computer&#10;&#10;Automatisch gegenereerde beschrijving">
            <a:extLst>
              <a:ext uri="{FF2B5EF4-FFF2-40B4-BE49-F238E27FC236}">
                <a16:creationId xmlns:a16="http://schemas.microsoft.com/office/drawing/2014/main" id="{8D0B1AB9-305A-4FD8-A33D-6C01EC7A7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22"/>
          <a:stretch/>
        </p:blipFill>
        <p:spPr>
          <a:xfrm>
            <a:off x="2506027" y="343019"/>
            <a:ext cx="7179946" cy="6314598"/>
          </a:xfrm>
        </p:spPr>
      </p:pic>
    </p:spTree>
    <p:extLst>
      <p:ext uri="{BB962C8B-B14F-4D97-AF65-F5344CB8AC3E}">
        <p14:creationId xmlns:p14="http://schemas.microsoft.com/office/powerpoint/2010/main" val="36520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64783-E5F1-4E78-B6CD-195CBC0F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E563F5-722C-4365-9472-82EDB41AD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93" t="7883" r="3514" b="19862"/>
          <a:stretch/>
        </p:blipFill>
        <p:spPr>
          <a:xfrm>
            <a:off x="1605279" y="348825"/>
            <a:ext cx="9593401" cy="6204375"/>
          </a:xfrm>
        </p:spPr>
      </p:pic>
    </p:spTree>
    <p:extLst>
      <p:ext uri="{BB962C8B-B14F-4D97-AF65-F5344CB8AC3E}">
        <p14:creationId xmlns:p14="http://schemas.microsoft.com/office/powerpoint/2010/main" val="40266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0153-0AEA-43CB-A8DA-B8101DCD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lok, kamer&#10;&#10;Automatisch gegenereerde beschrijving">
            <a:extLst>
              <a:ext uri="{FF2B5EF4-FFF2-40B4-BE49-F238E27FC236}">
                <a16:creationId xmlns:a16="http://schemas.microsoft.com/office/drawing/2014/main" id="{B998CA73-04D6-407E-A2CA-03ABDF135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96"/>
          <a:stretch/>
        </p:blipFill>
        <p:spPr>
          <a:xfrm>
            <a:off x="1659254" y="271701"/>
            <a:ext cx="8175626" cy="6314598"/>
          </a:xfrm>
        </p:spPr>
      </p:pic>
    </p:spTree>
    <p:extLst>
      <p:ext uri="{BB962C8B-B14F-4D97-AF65-F5344CB8AC3E}">
        <p14:creationId xmlns:p14="http://schemas.microsoft.com/office/powerpoint/2010/main" val="9427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2241B-7CEF-46D3-8C74-BAE87736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BA106C-A123-4D15-A998-8AB0250B0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263" y="274439"/>
            <a:ext cx="8361362" cy="6271020"/>
          </a:xfrm>
        </p:spPr>
      </p:pic>
    </p:spTree>
    <p:extLst>
      <p:ext uri="{BB962C8B-B14F-4D97-AF65-F5344CB8AC3E}">
        <p14:creationId xmlns:p14="http://schemas.microsoft.com/office/powerpoint/2010/main" val="39218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{3DF1AC98-9D51-4BE5-8656-D45A135DDAE2}tf03457452</Template>
  <TotalTime>104</TotalTime>
  <Words>2</Words>
  <Application>Microsoft Office PowerPoint</Application>
  <PresentationFormat>Breedbeeld</PresentationFormat>
  <Paragraphs>1</Paragraphs>
  <Slides>47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Hemels</vt:lpstr>
      <vt:lpstr>De maanlantaarn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maanlantaarn</dc:title>
  <dc:creator>Hans Aalbersberg</dc:creator>
  <cp:lastModifiedBy>Hans Aalbersberg</cp:lastModifiedBy>
  <cp:revision>11</cp:revision>
  <dcterms:created xsi:type="dcterms:W3CDTF">2020-11-29T19:16:23Z</dcterms:created>
  <dcterms:modified xsi:type="dcterms:W3CDTF">2020-12-01T08:37:26Z</dcterms:modified>
</cp:coreProperties>
</file>