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EB990-B94D-4737-8852-37E1D4AED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zonen en de dochter van de koning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9DFC2B-63CF-42E1-B6E4-6A93AAFF8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Chanoekaverhaal</a:t>
            </a:r>
          </a:p>
        </p:txBody>
      </p:sp>
    </p:spTree>
    <p:extLst>
      <p:ext uri="{BB962C8B-B14F-4D97-AF65-F5344CB8AC3E}">
        <p14:creationId xmlns:p14="http://schemas.microsoft.com/office/powerpoint/2010/main" val="389533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AD5E2-C2C8-4302-AA8A-5B6F428C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5E2985-20A7-49A0-9333-E7DA1828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Schapen, Landbouwer, Herder, Landbouw, Vee, Lam, Gras">
            <a:extLst>
              <a:ext uri="{FF2B5EF4-FFF2-40B4-BE49-F238E27FC236}">
                <a16:creationId xmlns:a16="http://schemas.microsoft.com/office/drawing/2014/main" id="{D876DAE7-B254-4989-BCBD-D0A5D2EF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7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3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1AC44-DC51-4B10-8A21-ABD3D23B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CBDB0-5E78-45D2-8979-A98CC224A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6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7B3E6-EAC6-47FD-8783-71211805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Eagle, Vogel, Bird Of Prey, Natuurlijke">
            <a:extLst>
              <a:ext uri="{FF2B5EF4-FFF2-40B4-BE49-F238E27FC236}">
                <a16:creationId xmlns:a16="http://schemas.microsoft.com/office/drawing/2014/main" id="{F185A20F-EEFC-46E4-A90F-AEEBE484E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13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2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5219D-D72D-4891-B0B5-9CA8FE35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Watergieter, Emmer, Tuinieren, Onderhouden Tuinen">
            <a:extLst>
              <a:ext uri="{FF2B5EF4-FFF2-40B4-BE49-F238E27FC236}">
                <a16:creationId xmlns:a16="http://schemas.microsoft.com/office/drawing/2014/main" id="{4AD56123-E8D4-4649-9D75-0287FEFA0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55" y="0"/>
            <a:ext cx="10550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3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E529F-F098-4E40-9ED6-EE2F8AEC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mbachtsman, Weefgetouw, Vakmanschap, Handen, Persoon">
            <a:extLst>
              <a:ext uri="{FF2B5EF4-FFF2-40B4-BE49-F238E27FC236}">
                <a16:creationId xmlns:a16="http://schemas.microsoft.com/office/drawing/2014/main" id="{0E3EE205-215F-4A39-81C0-EAA0A16E6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7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0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00614-FCBE-4EC5-9E46-A41E8E62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84321D-0473-4783-83D0-5E1E2AC4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Kamelen, Sunrise, Reizen, Woestijn, Zand, Zon, Droge">
            <a:extLst>
              <a:ext uri="{FF2B5EF4-FFF2-40B4-BE49-F238E27FC236}">
                <a16:creationId xmlns:a16="http://schemas.microsoft.com/office/drawing/2014/main" id="{FB95C5CE-AEFC-4CF7-99CB-12D2CEB3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5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E131-F490-44F2-82B6-84AD3066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943D-6000-43F0-9F4F-59B0F7E0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Romeinen, Gladiator, Speer, Hopliet, Grieks, Soldaat">
            <a:extLst>
              <a:ext uri="{FF2B5EF4-FFF2-40B4-BE49-F238E27FC236}">
                <a16:creationId xmlns:a16="http://schemas.microsoft.com/office/drawing/2014/main" id="{ED2B97AE-4EDE-44F2-9249-125C2AA6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10433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DBCD7-0482-4CB0-80EF-06C3257A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6944A8-5CFB-4BB0-BFFF-79E8200B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Fluitist, Fluit, Muzikant, Muziekinstrument, Muziek">
            <a:extLst>
              <a:ext uri="{FF2B5EF4-FFF2-40B4-BE49-F238E27FC236}">
                <a16:creationId xmlns:a16="http://schemas.microsoft.com/office/drawing/2014/main" id="{A2E0A947-8E14-48A8-9EB5-424F34C6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0"/>
            <a:ext cx="1025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8563E-2378-42CE-A6F5-94AA1F79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CD8DC-1195-45C2-AB6B-A249D907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Geld, Groeien, Rente, Opslaan, Investeren, Aandelen">
            <a:extLst>
              <a:ext uri="{FF2B5EF4-FFF2-40B4-BE49-F238E27FC236}">
                <a16:creationId xmlns:a16="http://schemas.microsoft.com/office/drawing/2014/main" id="{7DC7D1E5-4D13-42B9-A35A-59E5CB6A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0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2C06C-C857-4924-92A0-43E56E8A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D0DC1-85D3-4E5E-BA77-0279EB313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Brand, Brandend Huis, Vlam">
            <a:extLst>
              <a:ext uri="{FF2B5EF4-FFF2-40B4-BE49-F238E27FC236}">
                <a16:creationId xmlns:a16="http://schemas.microsoft.com/office/drawing/2014/main" id="{AA04CF06-1B71-4F2A-B930-9D1BA31E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6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{2B3712BE-B952-4C3D-A2FB-FEEC9CCCA6F5}tf16401375</Template>
  <TotalTime>9</TotalTime>
  <Words>9</Words>
  <Application>Microsoft Office PowerPoint</Application>
  <PresentationFormat>Breedbeeld</PresentationFormat>
  <Paragraphs>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De zonen en de dochter van de koning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zonen en de dochter van de koning</dc:title>
  <dc:creator>Hans Aalbersberg</dc:creator>
  <cp:lastModifiedBy>Hans Aalbersberg</cp:lastModifiedBy>
  <cp:revision>2</cp:revision>
  <dcterms:created xsi:type="dcterms:W3CDTF">2020-11-24T12:25:15Z</dcterms:created>
  <dcterms:modified xsi:type="dcterms:W3CDTF">2020-11-24T12:35:07Z</dcterms:modified>
</cp:coreProperties>
</file>